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4C11-A539-BA4F-ABF5-1C940F81E863}" type="datetimeFigureOut">
              <a:rPr lang="en-US" smtClean="0"/>
              <a:t>31/05/16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4DA5-51E9-5241-A37A-83FE2B64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6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4C11-A539-BA4F-ABF5-1C940F81E863}" type="datetimeFigureOut">
              <a:rPr lang="en-US" smtClean="0"/>
              <a:t>31/05/16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4DA5-51E9-5241-A37A-83FE2B64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4C11-A539-BA4F-ABF5-1C940F81E863}" type="datetimeFigureOut">
              <a:rPr lang="en-US" smtClean="0"/>
              <a:t>31/05/16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4DA5-51E9-5241-A37A-83FE2B64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5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4C11-A539-BA4F-ABF5-1C940F81E863}" type="datetimeFigureOut">
              <a:rPr lang="en-US" smtClean="0"/>
              <a:t>31/05/16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4DA5-51E9-5241-A37A-83FE2B64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5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4C11-A539-BA4F-ABF5-1C940F81E863}" type="datetimeFigureOut">
              <a:rPr lang="en-US" smtClean="0"/>
              <a:t>31/05/16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4DA5-51E9-5241-A37A-83FE2B64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7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4C11-A539-BA4F-ABF5-1C940F81E863}" type="datetimeFigureOut">
              <a:rPr lang="en-US" smtClean="0"/>
              <a:t>31/05/16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4DA5-51E9-5241-A37A-83FE2B64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4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4C11-A539-BA4F-ABF5-1C940F81E863}" type="datetimeFigureOut">
              <a:rPr lang="en-US" smtClean="0"/>
              <a:t>31/05/16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4DA5-51E9-5241-A37A-83FE2B64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3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4C11-A539-BA4F-ABF5-1C940F81E863}" type="datetimeFigureOut">
              <a:rPr lang="en-US" smtClean="0"/>
              <a:t>31/05/16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4DA5-51E9-5241-A37A-83FE2B64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7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4C11-A539-BA4F-ABF5-1C940F81E863}" type="datetimeFigureOut">
              <a:rPr lang="en-US" smtClean="0"/>
              <a:t>31/05/16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4DA5-51E9-5241-A37A-83FE2B64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2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4C11-A539-BA4F-ABF5-1C940F81E863}" type="datetimeFigureOut">
              <a:rPr lang="en-US" smtClean="0"/>
              <a:t>31/05/16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4DA5-51E9-5241-A37A-83FE2B64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4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4C11-A539-BA4F-ABF5-1C940F81E863}" type="datetimeFigureOut">
              <a:rPr lang="en-US" smtClean="0"/>
              <a:t>31/05/16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4DA5-51E9-5241-A37A-83FE2B64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9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64C11-A539-BA4F-ABF5-1C940F81E863}" type="datetimeFigureOut">
              <a:rPr lang="en-US" smtClean="0"/>
              <a:t>31/05/16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84DA5-51E9-5241-A37A-83FE2B64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22738" y="2215247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file://</a:t>
            </a:r>
            <a:r>
              <a:rPr lang="en-US" dirty="0" err="1" smtClean="0"/>
              <a:t>localhost</a:t>
            </a:r>
            <a:r>
              <a:rPr lang="en-US" dirty="0" smtClean="0"/>
              <a:t>/.file/id=6571367.2019901</a:t>
            </a:r>
            <a:endParaRPr lang="en-US" dirty="0"/>
          </a:p>
        </p:txBody>
      </p:sp>
      <p:pic>
        <p:nvPicPr>
          <p:cNvPr id="6" name="Picture 5" descr="do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990" y="1487138"/>
            <a:ext cx="5138566" cy="384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o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454" y="1153437"/>
            <a:ext cx="6232904" cy="414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649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s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133" y="1281597"/>
            <a:ext cx="4434917" cy="276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622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Macintosh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BCE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Margot Brand</dc:creator>
  <cp:lastModifiedBy>Margot Brand</cp:lastModifiedBy>
  <cp:revision>1</cp:revision>
  <dcterms:created xsi:type="dcterms:W3CDTF">2016-05-31T01:20:06Z</dcterms:created>
  <dcterms:modified xsi:type="dcterms:W3CDTF">2016-05-31T01:25:18Z</dcterms:modified>
</cp:coreProperties>
</file>